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DM Sans" panose="020B0604020202020204" charset="0"/>
      <p:regular r:id="rId14"/>
    </p:embeddedFont>
    <p:embeddedFont>
      <p:font typeface="Inter" panose="020B0604020202020204" charset="0"/>
      <p:regular r:id="rId15"/>
    </p:embeddedFont>
    <p:embeddedFont>
      <p:font typeface="Century Gothic" panose="020B0502020202020204" pitchFamily="34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1770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2496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1215" y="731521"/>
            <a:ext cx="10411466" cy="3840480"/>
          </a:xfrm>
        </p:spPr>
        <p:txBody>
          <a:bodyPr anchor="b">
            <a:normAutofit/>
          </a:bodyPr>
          <a:lstStyle>
            <a:lvl1pPr algn="ctr">
              <a:defRPr sz="576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1215" y="4663440"/>
            <a:ext cx="10411466" cy="2286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31415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6" y="5679438"/>
            <a:ext cx="118872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75534" y="1118535"/>
            <a:ext cx="9871133" cy="379797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6" y="6359524"/>
            <a:ext cx="11887200" cy="592454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18905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749039"/>
          </a:xfrm>
        </p:spPr>
        <p:txBody>
          <a:bodyPr anchor="ctr">
            <a:normAutofit/>
          </a:bodyPr>
          <a:lstStyle>
            <a:lvl1pPr algn="l">
              <a:defRPr sz="384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6003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4572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7869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3970297"/>
            <a:ext cx="11887200" cy="1762560"/>
          </a:xfrm>
        </p:spPr>
        <p:txBody>
          <a:bodyPr anchor="b">
            <a:normAutofit/>
          </a:bodyPr>
          <a:lstStyle>
            <a:lvl1pPr algn="l">
              <a:defRPr sz="384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2857"/>
            <a:ext cx="11887201" cy="103248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90264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663440"/>
            <a:ext cx="11887200" cy="10668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8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0240"/>
            <a:ext cx="11887200" cy="121920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79664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29183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206240"/>
            <a:ext cx="11887200" cy="100584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36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95790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6445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4278" y="731520"/>
            <a:ext cx="2652617" cy="62179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69694" y="731520"/>
            <a:ext cx="9052560" cy="621792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86390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47477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6139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824853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25474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44708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35032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7869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11354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2913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40392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4535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1216" y="3970297"/>
            <a:ext cx="10424160" cy="1762560"/>
          </a:xfrm>
        </p:spPr>
        <p:txBody>
          <a:bodyPr anchor="b"/>
          <a:lstStyle>
            <a:lvl1pPr algn="r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1214" y="5732857"/>
            <a:ext cx="10424161" cy="1032480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18799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9694" y="3200400"/>
            <a:ext cx="5852160" cy="3749041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4734" y="3200400"/>
            <a:ext cx="5852160" cy="3749040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13155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5137" y="3190240"/>
            <a:ext cx="5506717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9694" y="3891915"/>
            <a:ext cx="5852160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31760" y="3200400"/>
            <a:ext cx="5525136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4735" y="3891915"/>
            <a:ext cx="5852161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78199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68567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56708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4258945" cy="1645920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4575" y="731521"/>
            <a:ext cx="7132321" cy="621792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4258945" cy="2194560"/>
          </a:xfrm>
        </p:spPr>
        <p:txBody>
          <a:bodyPr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88804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6400801" cy="1645920"/>
          </a:xfrm>
        </p:spPr>
        <p:txBody>
          <a:bodyPr anchor="b">
            <a:normAutofit/>
          </a:bodyPr>
          <a:lstStyle>
            <a:lvl1pPr algn="l">
              <a:defRPr sz="336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20480" y="-21946"/>
            <a:ext cx="3931919" cy="8284464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6400801" cy="2194560"/>
          </a:xfrm>
        </p:spPr>
        <p:txBody>
          <a:bodyPr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79054" y="7059931"/>
            <a:ext cx="1097280" cy="43815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69694" y="7059931"/>
            <a:ext cx="612648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891135" y="7059931"/>
            <a:ext cx="387080" cy="43815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22900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5" y="3200400"/>
            <a:ext cx="11887198" cy="37490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05134" y="7059931"/>
            <a:ext cx="19202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9694" y="7059931"/>
            <a:ext cx="90525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5" y="7059931"/>
            <a:ext cx="6614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40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384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16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92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8187"/>
            <a:ext cx="426089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 IT267 JAVA MINI PROJECT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2782014"/>
            <a:ext cx="12799814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Innovative Parking System Solution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793790" y="4100393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r>
              <a:rPr lang="en-US" sz="140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23IT102       </a:t>
            </a:r>
            <a:r>
              <a:rPr lang="en-US" sz="14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RUSHIL POPAT 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93790" y="4645819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r>
              <a:rPr lang="en-US" sz="140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23IT104     </a:t>
            </a:r>
            <a:r>
              <a:rPr lang="en-US" sz="14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NISARG </a:t>
            </a:r>
            <a:r>
              <a:rPr lang="en-US" sz="1400" dirty="0" smtClean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RAMANI</a:t>
            </a:r>
          </a:p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r">
              <a:lnSpc>
                <a:spcPts val="2250"/>
              </a:lnSpc>
            </a:pPr>
            <a:r>
              <a:rPr lang="en-US" sz="14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23IT105   SHYAM RAMOLYIA</a:t>
            </a:r>
            <a:endParaRPr lang="en-US" sz="1400" dirty="0"/>
          </a:p>
          <a:p>
            <a:pPr marL="0" indent="0" algn="r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93790" y="5402852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r">
              <a:lnSpc>
                <a:spcPts val="2250"/>
              </a:lnSpc>
              <a:buNone/>
            </a:pPr>
            <a:endParaRPr lang="en-US" sz="1400" dirty="0" smtClean="0">
              <a:solidFill>
                <a:srgbClr val="D6D9D7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57366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291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143" y="3330297"/>
            <a:ext cx="8981480" cy="682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Future Trends in Parking Innovation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43" y="4340066"/>
            <a:ext cx="4367332" cy="8733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2385" y="554081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Autonomous Parking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982385" y="6012894"/>
            <a:ext cx="3930848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Self-driving vehicles will revolutionize how we think about parking, with automated drop-off and retrieval.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1475" y="4340066"/>
            <a:ext cx="4367332" cy="87332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49716" y="554081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 Pricing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349716" y="6012894"/>
            <a:ext cx="3930848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Intelligent pricing models will adjust rates based on real-time demand and occupancy data.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8806" y="4340066"/>
            <a:ext cx="4367332" cy="87332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7048" y="5540812"/>
            <a:ext cx="3046690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Sustainability Initiatives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17048" y="6012894"/>
            <a:ext cx="3930848" cy="1397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Parking facilities will incorporate renewable energy, water conservation, and other eco-friendly features.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81968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                                  THANK YOU</a:t>
            </a:r>
            <a:endParaRPr lang="en-US" sz="44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286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294667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Innovative parking system solutions are transforming the way we  think about parking. From sensor-based management to mobile app integration, these systems are making parking more efficient, convenient, and sustainable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5343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Innovative parking system solutions are transforming the way we  think about parking. From sensor-based management to mobile app integration, these systems are making parking more efficient, convenient, and sustainable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Challenges in Traditional Parking Systems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parking systems often struggle with issues like limited capacity, inefficient use of space, and lack of real-time information. This can lead to frustrating experiences for drivers and missed revenue opportunities for parking providers.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188843" y="974035"/>
            <a:ext cx="14044721" cy="72555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96835" y="16489085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7461171" y="16489085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endParaRPr lang="en-US" sz="85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5014144" cy="82440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322956" cy="818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19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50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OUTPUT :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27496"/>
            <a:ext cx="10150435" cy="31188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2014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3886"/>
            <a:ext cx="5572601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1] PARK A CAR</a:t>
            </a:r>
            <a:endParaRPr lang="en-US" sz="4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098" y="1756172"/>
            <a:ext cx="9821704" cy="52520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80098" y="7259003"/>
            <a:ext cx="1307020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9958" y="488275"/>
            <a:ext cx="4873466" cy="553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2] VIEW A PARKED  CAR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58" y="1395889"/>
            <a:ext cx="9144357" cy="53803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9958" y="6975396"/>
            <a:ext cx="13390483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19958" y="7457956"/>
            <a:ext cx="13390483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3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7937" y="502563"/>
            <a:ext cx="4556760" cy="569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3] REMOVE A CAR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37" y="1436489"/>
            <a:ext cx="9273064" cy="52972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7937" y="6938724"/>
            <a:ext cx="1335452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37937" y="7435334"/>
            <a:ext cx="1335452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55</TotalTime>
  <Words>217</Words>
  <Application>Microsoft Office PowerPoint</Application>
  <PresentationFormat>Custom</PresentationFormat>
  <Paragraphs>52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DM Sans</vt:lpstr>
      <vt:lpstr>Arial</vt:lpstr>
      <vt:lpstr>Inter</vt:lpstr>
      <vt:lpstr>Century Gothic</vt:lpstr>
      <vt:lpstr>Calibri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Administrator</cp:lastModifiedBy>
  <cp:revision>4</cp:revision>
  <dcterms:created xsi:type="dcterms:W3CDTF">2024-09-19T07:39:43Z</dcterms:created>
  <dcterms:modified xsi:type="dcterms:W3CDTF">2024-09-19T08:36:36Z</dcterms:modified>
</cp:coreProperties>
</file>